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59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</p:sldIdLst>
  <p:sldSz cx="12192000" cy="6858000"/>
  <p:notesSz cx="6858000" cy="9144000"/>
  <p:embeddedFontLst>
    <p:embeddedFont>
      <p:font typeface="Tmon몬소리 Black" panose="02000A03000000000000" pitchFamily="2" charset="-127"/>
      <p:bold r:id="rId15"/>
    </p:embeddedFont>
    <p:embeddedFont>
      <p:font typeface="나눔스퀘어 Bold" panose="020B0600000101010101" pitchFamily="50" charset="-127"/>
      <p:bold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EFF4E4-7F8A-48D3-82B1-B086B6E725B0}" v="27" dt="2024-03-13T15:25:51.1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achan Kim" userId="1da1a595-11a5-45b7-9696-b9ba26ba830d" providerId="ADAL" clId="{A7EFF4E4-7F8A-48D3-82B1-B086B6E725B0}"/>
    <pc:docChg chg="undo redo custSel addSld delSld modSld">
      <pc:chgData name="Yeachan Kim" userId="1da1a595-11a5-45b7-9696-b9ba26ba830d" providerId="ADAL" clId="{A7EFF4E4-7F8A-48D3-82B1-B086B6E725B0}" dt="2024-03-15T07:36:29.901" v="554" actId="20577"/>
      <pc:docMkLst>
        <pc:docMk/>
      </pc:docMkLst>
      <pc:sldChg chg="modSp mod">
        <pc:chgData name="Yeachan Kim" userId="1da1a595-11a5-45b7-9696-b9ba26ba830d" providerId="ADAL" clId="{A7EFF4E4-7F8A-48D3-82B1-B086B6E725B0}" dt="2024-03-13T15:12:04.528" v="292" actId="20577"/>
        <pc:sldMkLst>
          <pc:docMk/>
          <pc:sldMk cId="1529660248" sldId="256"/>
        </pc:sldMkLst>
        <pc:spChg chg="mod">
          <ac:chgData name="Yeachan Kim" userId="1da1a595-11a5-45b7-9696-b9ba26ba830d" providerId="ADAL" clId="{A7EFF4E4-7F8A-48D3-82B1-B086B6E725B0}" dt="2024-03-11T16:56:03.883" v="266" actId="2711"/>
          <ac:spMkLst>
            <pc:docMk/>
            <pc:sldMk cId="1529660248" sldId="256"/>
            <ac:spMk id="2" creationId="{2DC6F2AD-AA48-59C3-EC78-0BAB90C9C870}"/>
          </ac:spMkLst>
        </pc:spChg>
        <pc:spChg chg="mod">
          <ac:chgData name="Yeachan Kim" userId="1da1a595-11a5-45b7-9696-b9ba26ba830d" providerId="ADAL" clId="{A7EFF4E4-7F8A-48D3-82B1-B086B6E725B0}" dt="2024-03-13T15:12:04.528" v="292" actId="20577"/>
          <ac:spMkLst>
            <pc:docMk/>
            <pc:sldMk cId="1529660248" sldId="256"/>
            <ac:spMk id="3" creationId="{EE3830C7-28A9-52DE-1C66-FAF7C65FB306}"/>
          </ac:spMkLst>
        </pc:spChg>
      </pc:sldChg>
      <pc:sldChg chg="modSp mod">
        <pc:chgData name="Yeachan Kim" userId="1da1a595-11a5-45b7-9696-b9ba26ba830d" providerId="ADAL" clId="{A7EFF4E4-7F8A-48D3-82B1-B086B6E725B0}" dt="2024-03-15T07:36:16.662" v="550" actId="20577"/>
        <pc:sldMkLst>
          <pc:docMk/>
          <pc:sldMk cId="1670679491" sldId="257"/>
        </pc:sldMkLst>
        <pc:spChg chg="mod">
          <ac:chgData name="Yeachan Kim" userId="1da1a595-11a5-45b7-9696-b9ba26ba830d" providerId="ADAL" clId="{A7EFF4E4-7F8A-48D3-82B1-B086B6E725B0}" dt="2024-03-11T16:55:27.372" v="263" actId="2711"/>
          <ac:spMkLst>
            <pc:docMk/>
            <pc:sldMk cId="1670679491" sldId="257"/>
            <ac:spMk id="2" creationId="{2DC6F2AD-AA48-59C3-EC78-0BAB90C9C870}"/>
          </ac:spMkLst>
        </pc:spChg>
        <pc:spChg chg="mod">
          <ac:chgData name="Yeachan Kim" userId="1da1a595-11a5-45b7-9696-b9ba26ba830d" providerId="ADAL" clId="{A7EFF4E4-7F8A-48D3-82B1-B086B6E725B0}" dt="2024-03-15T07:36:16.662" v="550" actId="20577"/>
          <ac:spMkLst>
            <pc:docMk/>
            <pc:sldMk cId="1670679491" sldId="257"/>
            <ac:spMk id="3" creationId="{EE3830C7-28A9-52DE-1C66-FAF7C65FB306}"/>
          </ac:spMkLst>
        </pc:spChg>
      </pc:sldChg>
      <pc:sldChg chg="delSp modSp del mod">
        <pc:chgData name="Yeachan Kim" userId="1da1a595-11a5-45b7-9696-b9ba26ba830d" providerId="ADAL" clId="{A7EFF4E4-7F8A-48D3-82B1-B086B6E725B0}" dt="2024-03-11T16:47:45.244" v="94" actId="47"/>
        <pc:sldMkLst>
          <pc:docMk/>
          <pc:sldMk cId="779631905" sldId="258"/>
        </pc:sldMkLst>
        <pc:spChg chg="mod">
          <ac:chgData name="Yeachan Kim" userId="1da1a595-11a5-45b7-9696-b9ba26ba830d" providerId="ADAL" clId="{A7EFF4E4-7F8A-48D3-82B1-B086B6E725B0}" dt="2024-03-11T16:46:56.251" v="81" actId="1076"/>
          <ac:spMkLst>
            <pc:docMk/>
            <pc:sldMk cId="779631905" sldId="258"/>
            <ac:spMk id="3" creationId="{EE3830C7-28A9-52DE-1C66-FAF7C65FB306}"/>
          </ac:spMkLst>
        </pc:spChg>
        <pc:spChg chg="mod">
          <ac:chgData name="Yeachan Kim" userId="1da1a595-11a5-45b7-9696-b9ba26ba830d" providerId="ADAL" clId="{A7EFF4E4-7F8A-48D3-82B1-B086B6E725B0}" dt="2024-03-11T16:46:29.880" v="14" actId="21"/>
          <ac:spMkLst>
            <pc:docMk/>
            <pc:sldMk cId="779631905" sldId="258"/>
            <ac:spMk id="4" creationId="{B7C9DE3E-45BF-EB6E-1CC1-4DA923FC21DA}"/>
          </ac:spMkLst>
        </pc:spChg>
        <pc:picChg chg="del">
          <ac:chgData name="Yeachan Kim" userId="1da1a595-11a5-45b7-9696-b9ba26ba830d" providerId="ADAL" clId="{A7EFF4E4-7F8A-48D3-82B1-B086B6E725B0}" dt="2024-03-11T16:44:09.566" v="2" actId="21"/>
          <ac:picMkLst>
            <pc:docMk/>
            <pc:sldMk cId="779631905" sldId="258"/>
            <ac:picMk id="6" creationId="{228DC0E2-CF34-0570-7DFF-43AD3758CB19}"/>
          </ac:picMkLst>
        </pc:picChg>
      </pc:sldChg>
      <pc:sldChg chg="addSp delSp modSp mod">
        <pc:chgData name="Yeachan Kim" userId="1da1a595-11a5-45b7-9696-b9ba26ba830d" providerId="ADAL" clId="{A7EFF4E4-7F8A-48D3-82B1-B086B6E725B0}" dt="2024-03-11T16:57:20.912" v="271" actId="2711"/>
        <pc:sldMkLst>
          <pc:docMk/>
          <pc:sldMk cId="3017264322" sldId="259"/>
        </pc:sldMkLst>
        <pc:spChg chg="del">
          <ac:chgData name="Yeachan Kim" userId="1da1a595-11a5-45b7-9696-b9ba26ba830d" providerId="ADAL" clId="{A7EFF4E4-7F8A-48D3-82B1-B086B6E725B0}" dt="2024-03-11T16:49:46.976" v="138" actId="478"/>
          <ac:spMkLst>
            <pc:docMk/>
            <pc:sldMk cId="3017264322" sldId="259"/>
            <ac:spMk id="3" creationId="{EE3830C7-28A9-52DE-1C66-FAF7C65FB306}"/>
          </ac:spMkLst>
        </pc:spChg>
        <pc:spChg chg="add del mod">
          <ac:chgData name="Yeachan Kim" userId="1da1a595-11a5-45b7-9696-b9ba26ba830d" providerId="ADAL" clId="{A7EFF4E4-7F8A-48D3-82B1-B086B6E725B0}" dt="2024-03-11T16:49:48.231" v="139" actId="478"/>
          <ac:spMkLst>
            <pc:docMk/>
            <pc:sldMk cId="3017264322" sldId="259"/>
            <ac:spMk id="4" creationId="{82E0BDB9-49A1-A08C-E0F0-5E1E9D9CFDAB}"/>
          </ac:spMkLst>
        </pc:spChg>
        <pc:spChg chg="mod">
          <ac:chgData name="Yeachan Kim" userId="1da1a595-11a5-45b7-9696-b9ba26ba830d" providerId="ADAL" clId="{A7EFF4E4-7F8A-48D3-82B1-B086B6E725B0}" dt="2024-03-11T16:57:20.912" v="271" actId="2711"/>
          <ac:spMkLst>
            <pc:docMk/>
            <pc:sldMk cId="3017264322" sldId="259"/>
            <ac:spMk id="6" creationId="{8B753A39-B290-7CCC-A0EE-6D5FDCD4771C}"/>
          </ac:spMkLst>
        </pc:spChg>
      </pc:sldChg>
      <pc:sldChg chg="addSp delSp modSp add del mod setBg delDesignElem">
        <pc:chgData name="Yeachan Kim" userId="1da1a595-11a5-45b7-9696-b9ba26ba830d" providerId="ADAL" clId="{A7EFF4E4-7F8A-48D3-82B1-B086B6E725B0}" dt="2024-03-11T16:46:23.101" v="13" actId="47"/>
        <pc:sldMkLst>
          <pc:docMk/>
          <pc:sldMk cId="1775949765" sldId="260"/>
        </pc:sldMkLst>
        <pc:spChg chg="del">
          <ac:chgData name="Yeachan Kim" userId="1da1a595-11a5-45b7-9696-b9ba26ba830d" providerId="ADAL" clId="{A7EFF4E4-7F8A-48D3-82B1-B086B6E725B0}" dt="2024-03-11T16:44:04.370" v="1"/>
          <ac:spMkLst>
            <pc:docMk/>
            <pc:sldMk cId="1775949765" sldId="260"/>
            <ac:spMk id="10" creationId="{68AF5748-FED8-45BA-8631-26D1D10F3246}"/>
          </ac:spMkLst>
        </pc:spChg>
        <pc:spChg chg="del">
          <ac:chgData name="Yeachan Kim" userId="1da1a595-11a5-45b7-9696-b9ba26ba830d" providerId="ADAL" clId="{A7EFF4E4-7F8A-48D3-82B1-B086B6E725B0}" dt="2024-03-11T16:44:04.370" v="1"/>
          <ac:spMkLst>
            <pc:docMk/>
            <pc:sldMk cId="1775949765" sldId="260"/>
            <ac:spMk id="12" creationId="{AF2F604E-43BE-4DC3-B983-E071523364F8}"/>
          </ac:spMkLst>
        </pc:spChg>
        <pc:spChg chg="del">
          <ac:chgData name="Yeachan Kim" userId="1da1a595-11a5-45b7-9696-b9ba26ba830d" providerId="ADAL" clId="{A7EFF4E4-7F8A-48D3-82B1-B086B6E725B0}" dt="2024-03-11T16:44:04.370" v="1"/>
          <ac:spMkLst>
            <pc:docMk/>
            <pc:sldMk cId="1775949765" sldId="260"/>
            <ac:spMk id="14" creationId="{08C9B587-E65E-4B52-B37C-ABEBB6E87928}"/>
          </ac:spMkLst>
        </pc:spChg>
        <pc:picChg chg="del">
          <ac:chgData name="Yeachan Kim" userId="1da1a595-11a5-45b7-9696-b9ba26ba830d" providerId="ADAL" clId="{A7EFF4E4-7F8A-48D3-82B1-B086B6E725B0}" dt="2024-03-11T16:44:10.985" v="3" actId="478"/>
          <ac:picMkLst>
            <pc:docMk/>
            <pc:sldMk cId="1775949765" sldId="260"/>
            <ac:picMk id="5" creationId="{F7948AED-A814-C422-B2B7-D8B2A5F22FB2}"/>
          </ac:picMkLst>
        </pc:picChg>
        <pc:picChg chg="add mod">
          <ac:chgData name="Yeachan Kim" userId="1da1a595-11a5-45b7-9696-b9ba26ba830d" providerId="ADAL" clId="{A7EFF4E4-7F8A-48D3-82B1-B086B6E725B0}" dt="2024-03-11T16:44:16.019" v="5" actId="1076"/>
          <ac:picMkLst>
            <pc:docMk/>
            <pc:sldMk cId="1775949765" sldId="260"/>
            <ac:picMk id="6" creationId="{228DC0E2-CF34-0570-7DFF-43AD3758CB19}"/>
          </ac:picMkLst>
        </pc:picChg>
      </pc:sldChg>
      <pc:sldChg chg="delSp add del setBg delDesignElem">
        <pc:chgData name="Yeachan Kim" userId="1da1a595-11a5-45b7-9696-b9ba26ba830d" providerId="ADAL" clId="{A7EFF4E4-7F8A-48D3-82B1-B086B6E725B0}" dt="2024-03-11T16:45:58.053" v="12" actId="47"/>
        <pc:sldMkLst>
          <pc:docMk/>
          <pc:sldMk cId="3898820198" sldId="261"/>
        </pc:sldMkLst>
        <pc:spChg chg="del">
          <ac:chgData name="Yeachan Kim" userId="1da1a595-11a5-45b7-9696-b9ba26ba830d" providerId="ADAL" clId="{A7EFF4E4-7F8A-48D3-82B1-B086B6E725B0}" dt="2024-03-11T16:45:21.175" v="7"/>
          <ac:spMkLst>
            <pc:docMk/>
            <pc:sldMk cId="3898820198" sldId="261"/>
            <ac:spMk id="10" creationId="{68AF5748-FED8-45BA-8631-26D1D10F3246}"/>
          </ac:spMkLst>
        </pc:spChg>
        <pc:spChg chg="del">
          <ac:chgData name="Yeachan Kim" userId="1da1a595-11a5-45b7-9696-b9ba26ba830d" providerId="ADAL" clId="{A7EFF4E4-7F8A-48D3-82B1-B086B6E725B0}" dt="2024-03-11T16:45:21.175" v="7"/>
          <ac:spMkLst>
            <pc:docMk/>
            <pc:sldMk cId="3898820198" sldId="261"/>
            <ac:spMk id="12" creationId="{AF2F604E-43BE-4DC3-B983-E071523364F8}"/>
          </ac:spMkLst>
        </pc:spChg>
        <pc:spChg chg="del">
          <ac:chgData name="Yeachan Kim" userId="1da1a595-11a5-45b7-9696-b9ba26ba830d" providerId="ADAL" clId="{A7EFF4E4-7F8A-48D3-82B1-B086B6E725B0}" dt="2024-03-11T16:45:21.175" v="7"/>
          <ac:spMkLst>
            <pc:docMk/>
            <pc:sldMk cId="3898820198" sldId="261"/>
            <ac:spMk id="14" creationId="{08C9B587-E65E-4B52-B37C-ABEBB6E87928}"/>
          </ac:spMkLst>
        </pc:spChg>
      </pc:sldChg>
      <pc:sldChg chg="delSp add del setBg delDesignElem">
        <pc:chgData name="Yeachan Kim" userId="1da1a595-11a5-45b7-9696-b9ba26ba830d" providerId="ADAL" clId="{A7EFF4E4-7F8A-48D3-82B1-B086B6E725B0}" dt="2024-03-11T16:45:57.243" v="11" actId="47"/>
        <pc:sldMkLst>
          <pc:docMk/>
          <pc:sldMk cId="516825018" sldId="262"/>
        </pc:sldMkLst>
        <pc:spChg chg="del">
          <ac:chgData name="Yeachan Kim" userId="1da1a595-11a5-45b7-9696-b9ba26ba830d" providerId="ADAL" clId="{A7EFF4E4-7F8A-48D3-82B1-B086B6E725B0}" dt="2024-03-11T16:45:52.375" v="9"/>
          <ac:spMkLst>
            <pc:docMk/>
            <pc:sldMk cId="516825018" sldId="262"/>
            <ac:spMk id="10" creationId="{68AF5748-FED8-45BA-8631-26D1D10F3246}"/>
          </ac:spMkLst>
        </pc:spChg>
        <pc:spChg chg="del">
          <ac:chgData name="Yeachan Kim" userId="1da1a595-11a5-45b7-9696-b9ba26ba830d" providerId="ADAL" clId="{A7EFF4E4-7F8A-48D3-82B1-B086B6E725B0}" dt="2024-03-11T16:45:52.375" v="9"/>
          <ac:spMkLst>
            <pc:docMk/>
            <pc:sldMk cId="516825018" sldId="262"/>
            <ac:spMk id="12" creationId="{AF2F604E-43BE-4DC3-B983-E071523364F8}"/>
          </ac:spMkLst>
        </pc:spChg>
        <pc:spChg chg="del">
          <ac:chgData name="Yeachan Kim" userId="1da1a595-11a5-45b7-9696-b9ba26ba830d" providerId="ADAL" clId="{A7EFF4E4-7F8A-48D3-82B1-B086B6E725B0}" dt="2024-03-11T16:45:52.375" v="9"/>
          <ac:spMkLst>
            <pc:docMk/>
            <pc:sldMk cId="516825018" sldId="262"/>
            <ac:spMk id="14" creationId="{08C9B587-E65E-4B52-B37C-ABEBB6E87928}"/>
          </ac:spMkLst>
        </pc:spChg>
      </pc:sldChg>
      <pc:sldChg chg="addSp delSp modSp add mod">
        <pc:chgData name="Yeachan Kim" userId="1da1a595-11a5-45b7-9696-b9ba26ba830d" providerId="ADAL" clId="{A7EFF4E4-7F8A-48D3-82B1-B086B6E725B0}" dt="2024-03-15T07:36:10.895" v="548" actId="20577"/>
        <pc:sldMkLst>
          <pc:docMk/>
          <pc:sldMk cId="2144728168" sldId="263"/>
        </pc:sldMkLst>
        <pc:spChg chg="mod">
          <ac:chgData name="Yeachan Kim" userId="1da1a595-11a5-45b7-9696-b9ba26ba830d" providerId="ADAL" clId="{A7EFF4E4-7F8A-48D3-82B1-B086B6E725B0}" dt="2024-03-13T15:12:19.119" v="300" actId="20577"/>
          <ac:spMkLst>
            <pc:docMk/>
            <pc:sldMk cId="2144728168" sldId="263"/>
            <ac:spMk id="2" creationId="{2DC6F2AD-AA48-59C3-EC78-0BAB90C9C870}"/>
          </ac:spMkLst>
        </pc:spChg>
        <pc:spChg chg="mod">
          <ac:chgData name="Yeachan Kim" userId="1da1a595-11a5-45b7-9696-b9ba26ba830d" providerId="ADAL" clId="{A7EFF4E4-7F8A-48D3-82B1-B086B6E725B0}" dt="2024-03-15T07:36:10.895" v="548" actId="20577"/>
          <ac:spMkLst>
            <pc:docMk/>
            <pc:sldMk cId="2144728168" sldId="263"/>
            <ac:spMk id="3" creationId="{EE3830C7-28A9-52DE-1C66-FAF7C65FB306}"/>
          </ac:spMkLst>
        </pc:spChg>
        <pc:spChg chg="add del">
          <ac:chgData name="Yeachan Kim" userId="1da1a595-11a5-45b7-9696-b9ba26ba830d" providerId="ADAL" clId="{A7EFF4E4-7F8A-48D3-82B1-B086B6E725B0}" dt="2024-03-11T16:47:20.525" v="89" actId="26606"/>
          <ac:spMkLst>
            <pc:docMk/>
            <pc:sldMk cId="2144728168" sldId="263"/>
            <ac:spMk id="10" creationId="{68AF5748-FED8-45BA-8631-26D1D10F3246}"/>
          </ac:spMkLst>
        </pc:spChg>
        <pc:spChg chg="add del">
          <ac:chgData name="Yeachan Kim" userId="1da1a595-11a5-45b7-9696-b9ba26ba830d" providerId="ADAL" clId="{A7EFF4E4-7F8A-48D3-82B1-B086B6E725B0}" dt="2024-03-11T16:47:20.525" v="89" actId="26606"/>
          <ac:spMkLst>
            <pc:docMk/>
            <pc:sldMk cId="2144728168" sldId="263"/>
            <ac:spMk id="12" creationId="{AF2F604E-43BE-4DC3-B983-E071523364F8}"/>
          </ac:spMkLst>
        </pc:spChg>
        <pc:spChg chg="add del">
          <ac:chgData name="Yeachan Kim" userId="1da1a595-11a5-45b7-9696-b9ba26ba830d" providerId="ADAL" clId="{A7EFF4E4-7F8A-48D3-82B1-B086B6E725B0}" dt="2024-03-11T16:47:20.525" v="89" actId="26606"/>
          <ac:spMkLst>
            <pc:docMk/>
            <pc:sldMk cId="2144728168" sldId="263"/>
            <ac:spMk id="14" creationId="{08C9B587-E65E-4B52-B37C-ABEBB6E87928}"/>
          </ac:spMkLst>
        </pc:spChg>
        <pc:spChg chg="add del">
          <ac:chgData name="Yeachan Kim" userId="1da1a595-11a5-45b7-9696-b9ba26ba830d" providerId="ADAL" clId="{A7EFF4E4-7F8A-48D3-82B1-B086B6E725B0}" dt="2024-03-11T16:47:20.525" v="89" actId="26606"/>
          <ac:spMkLst>
            <pc:docMk/>
            <pc:sldMk cId="2144728168" sldId="263"/>
            <ac:spMk id="19" creationId="{FB33DC6A-1F1C-4A06-834E-CFF88F1C0BB9}"/>
          </ac:spMkLst>
        </pc:spChg>
        <pc:spChg chg="add del">
          <ac:chgData name="Yeachan Kim" userId="1da1a595-11a5-45b7-9696-b9ba26ba830d" providerId="ADAL" clId="{A7EFF4E4-7F8A-48D3-82B1-B086B6E725B0}" dt="2024-03-11T16:47:20.525" v="89" actId="26606"/>
          <ac:spMkLst>
            <pc:docMk/>
            <pc:sldMk cId="2144728168" sldId="263"/>
            <ac:spMk id="21" creationId="{0FE1D5CF-87B8-4A8A-AD3C-01D06A60769B}"/>
          </ac:spMkLst>
        </pc:spChg>
        <pc:spChg chg="add del">
          <ac:chgData name="Yeachan Kim" userId="1da1a595-11a5-45b7-9696-b9ba26ba830d" providerId="ADAL" clId="{A7EFF4E4-7F8A-48D3-82B1-B086B6E725B0}" dt="2024-03-11T16:47:20.525" v="89" actId="26606"/>
          <ac:spMkLst>
            <pc:docMk/>
            <pc:sldMk cId="2144728168" sldId="263"/>
            <ac:spMk id="23" creationId="{60926200-45C2-41E9-839F-31CD5FE4CD59}"/>
          </ac:spMkLst>
        </pc:spChg>
        <pc:spChg chg="add del">
          <ac:chgData name="Yeachan Kim" userId="1da1a595-11a5-45b7-9696-b9ba26ba830d" providerId="ADAL" clId="{A7EFF4E4-7F8A-48D3-82B1-B086B6E725B0}" dt="2024-03-11T16:47:20.525" v="89" actId="26606"/>
          <ac:spMkLst>
            <pc:docMk/>
            <pc:sldMk cId="2144728168" sldId="263"/>
            <ac:spMk id="25" creationId="{AF2F604E-43BE-4DC3-B983-E071523364F8}"/>
          </ac:spMkLst>
        </pc:spChg>
        <pc:spChg chg="add del">
          <ac:chgData name="Yeachan Kim" userId="1da1a595-11a5-45b7-9696-b9ba26ba830d" providerId="ADAL" clId="{A7EFF4E4-7F8A-48D3-82B1-B086B6E725B0}" dt="2024-03-11T16:47:20.525" v="89" actId="26606"/>
          <ac:spMkLst>
            <pc:docMk/>
            <pc:sldMk cId="2144728168" sldId="263"/>
            <ac:spMk id="27" creationId="{08C9B587-E65E-4B52-B37C-ABEBB6E87928}"/>
          </ac:spMkLst>
        </pc:spChg>
        <pc:picChg chg="add del mod ord">
          <ac:chgData name="Yeachan Kim" userId="1da1a595-11a5-45b7-9696-b9ba26ba830d" providerId="ADAL" clId="{A7EFF4E4-7F8A-48D3-82B1-B086B6E725B0}" dt="2024-03-11T16:47:22.366" v="90" actId="478"/>
          <ac:picMkLst>
            <pc:docMk/>
            <pc:sldMk cId="2144728168" sldId="263"/>
            <ac:picMk id="5" creationId="{F7948AED-A814-C422-B2B7-D8B2A5F22FB2}"/>
          </ac:picMkLst>
        </pc:picChg>
        <pc:picChg chg="add mod">
          <ac:chgData name="Yeachan Kim" userId="1da1a595-11a5-45b7-9696-b9ba26ba830d" providerId="ADAL" clId="{A7EFF4E4-7F8A-48D3-82B1-B086B6E725B0}" dt="2024-03-11T16:47:29.200" v="93" actId="1076"/>
          <ac:picMkLst>
            <pc:docMk/>
            <pc:sldMk cId="2144728168" sldId="263"/>
            <ac:picMk id="6" creationId="{3326CAB4-4304-7058-22E2-EB58A1B487F5}"/>
          </ac:picMkLst>
        </pc:picChg>
      </pc:sldChg>
      <pc:sldChg chg="addSp delSp modSp add mod">
        <pc:chgData name="Yeachan Kim" userId="1da1a595-11a5-45b7-9696-b9ba26ba830d" providerId="ADAL" clId="{A7EFF4E4-7F8A-48D3-82B1-B086B6E725B0}" dt="2024-03-15T07:36:29.901" v="554" actId="20577"/>
        <pc:sldMkLst>
          <pc:docMk/>
          <pc:sldMk cId="3662396905" sldId="264"/>
        </pc:sldMkLst>
        <pc:spChg chg="mod">
          <ac:chgData name="Yeachan Kim" userId="1da1a595-11a5-45b7-9696-b9ba26ba830d" providerId="ADAL" clId="{A7EFF4E4-7F8A-48D3-82B1-B086B6E725B0}" dt="2024-03-13T15:12:29.841" v="302" actId="20577"/>
          <ac:spMkLst>
            <pc:docMk/>
            <pc:sldMk cId="3662396905" sldId="264"/>
            <ac:spMk id="2" creationId="{2DC6F2AD-AA48-59C3-EC78-0BAB90C9C870}"/>
          </ac:spMkLst>
        </pc:spChg>
        <pc:spChg chg="mod">
          <ac:chgData name="Yeachan Kim" userId="1da1a595-11a5-45b7-9696-b9ba26ba830d" providerId="ADAL" clId="{A7EFF4E4-7F8A-48D3-82B1-B086B6E725B0}" dt="2024-03-15T07:36:29.901" v="554" actId="20577"/>
          <ac:spMkLst>
            <pc:docMk/>
            <pc:sldMk cId="3662396905" sldId="264"/>
            <ac:spMk id="3" creationId="{EE3830C7-28A9-52DE-1C66-FAF7C65FB306}"/>
          </ac:spMkLst>
        </pc:spChg>
        <pc:picChg chg="add mod">
          <ac:chgData name="Yeachan Kim" userId="1da1a595-11a5-45b7-9696-b9ba26ba830d" providerId="ADAL" clId="{A7EFF4E4-7F8A-48D3-82B1-B086B6E725B0}" dt="2024-03-11T16:49:10.957" v="136" actId="1076"/>
          <ac:picMkLst>
            <pc:docMk/>
            <pc:sldMk cId="3662396905" sldId="264"/>
            <ac:picMk id="5" creationId="{7BB47F46-7956-B2F0-E43E-912A3AF51923}"/>
          </ac:picMkLst>
        </pc:picChg>
        <pc:picChg chg="del">
          <ac:chgData name="Yeachan Kim" userId="1da1a595-11a5-45b7-9696-b9ba26ba830d" providerId="ADAL" clId="{A7EFF4E4-7F8A-48D3-82B1-B086B6E725B0}" dt="2024-03-11T16:49:01.704" v="131" actId="478"/>
          <ac:picMkLst>
            <pc:docMk/>
            <pc:sldMk cId="3662396905" sldId="264"/>
            <ac:picMk id="6" creationId="{3326CAB4-4304-7058-22E2-EB58A1B487F5}"/>
          </ac:picMkLst>
        </pc:picChg>
      </pc:sldChg>
      <pc:sldChg chg="addSp delSp modSp add mod">
        <pc:chgData name="Yeachan Kim" userId="1da1a595-11a5-45b7-9696-b9ba26ba830d" providerId="ADAL" clId="{A7EFF4E4-7F8A-48D3-82B1-B086B6E725B0}" dt="2024-03-13T15:17:56.139" v="317" actId="478"/>
        <pc:sldMkLst>
          <pc:docMk/>
          <pc:sldMk cId="22216724" sldId="265"/>
        </pc:sldMkLst>
        <pc:spChg chg="del">
          <ac:chgData name="Yeachan Kim" userId="1da1a595-11a5-45b7-9696-b9ba26ba830d" providerId="ADAL" clId="{A7EFF4E4-7F8A-48D3-82B1-B086B6E725B0}" dt="2024-03-13T15:15:49.453" v="304" actId="478"/>
          <ac:spMkLst>
            <pc:docMk/>
            <pc:sldMk cId="22216724" sldId="265"/>
            <ac:spMk id="6" creationId="{8B753A39-B290-7CCC-A0EE-6D5FDCD4771C}"/>
          </ac:spMkLst>
        </pc:spChg>
        <pc:picChg chg="add mod">
          <ac:chgData name="Yeachan Kim" userId="1da1a595-11a5-45b7-9696-b9ba26ba830d" providerId="ADAL" clId="{A7EFF4E4-7F8A-48D3-82B1-B086B6E725B0}" dt="2024-03-13T15:17:31.667" v="314" actId="1076"/>
          <ac:picMkLst>
            <pc:docMk/>
            <pc:sldMk cId="22216724" sldId="265"/>
            <ac:picMk id="3" creationId="{D5C38C07-226A-FFCC-47AF-C4F2AF02B425}"/>
          </ac:picMkLst>
        </pc:picChg>
        <pc:picChg chg="add mod">
          <ac:chgData name="Yeachan Kim" userId="1da1a595-11a5-45b7-9696-b9ba26ba830d" providerId="ADAL" clId="{A7EFF4E4-7F8A-48D3-82B1-B086B6E725B0}" dt="2024-03-13T15:17:39.095" v="315" actId="1076"/>
          <ac:picMkLst>
            <pc:docMk/>
            <pc:sldMk cId="22216724" sldId="265"/>
            <ac:picMk id="5" creationId="{99B492FB-458C-38E0-7B2E-BDB61118414C}"/>
          </ac:picMkLst>
        </pc:picChg>
        <pc:picChg chg="add del">
          <ac:chgData name="Yeachan Kim" userId="1da1a595-11a5-45b7-9696-b9ba26ba830d" providerId="ADAL" clId="{A7EFF4E4-7F8A-48D3-82B1-B086B6E725B0}" dt="2024-03-13T15:17:56.139" v="317" actId="478"/>
          <ac:picMkLst>
            <pc:docMk/>
            <pc:sldMk cId="22216724" sldId="265"/>
            <ac:picMk id="8" creationId="{F6738057-9E53-78F5-189E-CA96BBFBBFF8}"/>
          </ac:picMkLst>
        </pc:picChg>
      </pc:sldChg>
      <pc:sldChg chg="addSp delSp modSp add mod">
        <pc:chgData name="Yeachan Kim" userId="1da1a595-11a5-45b7-9696-b9ba26ba830d" providerId="ADAL" clId="{A7EFF4E4-7F8A-48D3-82B1-B086B6E725B0}" dt="2024-03-13T15:18:38.256" v="326" actId="1076"/>
        <pc:sldMkLst>
          <pc:docMk/>
          <pc:sldMk cId="3205058025" sldId="266"/>
        </pc:sldMkLst>
        <pc:picChg chg="del">
          <ac:chgData name="Yeachan Kim" userId="1da1a595-11a5-45b7-9696-b9ba26ba830d" providerId="ADAL" clId="{A7EFF4E4-7F8A-48D3-82B1-B086B6E725B0}" dt="2024-03-13T15:18:04.734" v="319" actId="478"/>
          <ac:picMkLst>
            <pc:docMk/>
            <pc:sldMk cId="3205058025" sldId="266"/>
            <ac:picMk id="3" creationId="{D5C38C07-226A-FFCC-47AF-C4F2AF02B425}"/>
          </ac:picMkLst>
        </pc:picChg>
        <pc:picChg chg="add mod">
          <ac:chgData name="Yeachan Kim" userId="1da1a595-11a5-45b7-9696-b9ba26ba830d" providerId="ADAL" clId="{A7EFF4E4-7F8A-48D3-82B1-B086B6E725B0}" dt="2024-03-13T15:18:16.261" v="323" actId="1076"/>
          <ac:picMkLst>
            <pc:docMk/>
            <pc:sldMk cId="3205058025" sldId="266"/>
            <ac:picMk id="4" creationId="{C6FE75F3-1619-C0C1-B79D-79EBF7623ED6}"/>
          </ac:picMkLst>
        </pc:picChg>
        <pc:picChg chg="del">
          <ac:chgData name="Yeachan Kim" userId="1da1a595-11a5-45b7-9696-b9ba26ba830d" providerId="ADAL" clId="{A7EFF4E4-7F8A-48D3-82B1-B086B6E725B0}" dt="2024-03-13T15:18:05.079" v="320" actId="478"/>
          <ac:picMkLst>
            <pc:docMk/>
            <pc:sldMk cId="3205058025" sldId="266"/>
            <ac:picMk id="5" creationId="{99B492FB-458C-38E0-7B2E-BDB61118414C}"/>
          </ac:picMkLst>
        </pc:picChg>
        <pc:picChg chg="add mod">
          <ac:chgData name="Yeachan Kim" userId="1da1a595-11a5-45b7-9696-b9ba26ba830d" providerId="ADAL" clId="{A7EFF4E4-7F8A-48D3-82B1-B086B6E725B0}" dt="2024-03-13T15:18:38.256" v="326" actId="1076"/>
          <ac:picMkLst>
            <pc:docMk/>
            <pc:sldMk cId="3205058025" sldId="266"/>
            <ac:picMk id="7" creationId="{49746DD1-EE9F-E91F-EFBF-F49062CAC3C8}"/>
          </ac:picMkLst>
        </pc:picChg>
      </pc:sldChg>
      <pc:sldChg chg="addSp delSp modSp add mod">
        <pc:chgData name="Yeachan Kim" userId="1da1a595-11a5-45b7-9696-b9ba26ba830d" providerId="ADAL" clId="{A7EFF4E4-7F8A-48D3-82B1-B086B6E725B0}" dt="2024-03-13T15:19:13.213" v="336" actId="14100"/>
        <pc:sldMkLst>
          <pc:docMk/>
          <pc:sldMk cId="2484544991" sldId="267"/>
        </pc:sldMkLst>
        <pc:picChg chg="add mod">
          <ac:chgData name="Yeachan Kim" userId="1da1a595-11a5-45b7-9696-b9ba26ba830d" providerId="ADAL" clId="{A7EFF4E4-7F8A-48D3-82B1-B086B6E725B0}" dt="2024-03-13T15:18:55.197" v="332" actId="1076"/>
          <ac:picMkLst>
            <pc:docMk/>
            <pc:sldMk cId="2484544991" sldId="267"/>
            <ac:picMk id="3" creationId="{AE2FEF2C-CCAF-1CCC-A973-56A3BC15C53A}"/>
          </ac:picMkLst>
        </pc:picChg>
        <pc:picChg chg="del">
          <ac:chgData name="Yeachan Kim" userId="1da1a595-11a5-45b7-9696-b9ba26ba830d" providerId="ADAL" clId="{A7EFF4E4-7F8A-48D3-82B1-B086B6E725B0}" dt="2024-03-13T15:18:44.647" v="328" actId="478"/>
          <ac:picMkLst>
            <pc:docMk/>
            <pc:sldMk cId="2484544991" sldId="267"/>
            <ac:picMk id="4" creationId="{C6FE75F3-1619-C0C1-B79D-79EBF7623ED6}"/>
          </ac:picMkLst>
        </pc:picChg>
        <pc:picChg chg="add mod">
          <ac:chgData name="Yeachan Kim" userId="1da1a595-11a5-45b7-9696-b9ba26ba830d" providerId="ADAL" clId="{A7EFF4E4-7F8A-48D3-82B1-B086B6E725B0}" dt="2024-03-13T15:19:13.213" v="336" actId="14100"/>
          <ac:picMkLst>
            <pc:docMk/>
            <pc:sldMk cId="2484544991" sldId="267"/>
            <ac:picMk id="6" creationId="{EDB238ED-E168-EA62-6314-2344968CF41B}"/>
          </ac:picMkLst>
        </pc:picChg>
        <pc:picChg chg="del">
          <ac:chgData name="Yeachan Kim" userId="1da1a595-11a5-45b7-9696-b9ba26ba830d" providerId="ADAL" clId="{A7EFF4E4-7F8A-48D3-82B1-B086B6E725B0}" dt="2024-03-13T15:18:45.057" v="329" actId="478"/>
          <ac:picMkLst>
            <pc:docMk/>
            <pc:sldMk cId="2484544991" sldId="267"/>
            <ac:picMk id="7" creationId="{49746DD1-EE9F-E91F-EFBF-F49062CAC3C8}"/>
          </ac:picMkLst>
        </pc:picChg>
      </pc:sldChg>
      <pc:sldChg chg="addSp delSp modSp add mod">
        <pc:chgData name="Yeachan Kim" userId="1da1a595-11a5-45b7-9696-b9ba26ba830d" providerId="ADAL" clId="{A7EFF4E4-7F8A-48D3-82B1-B086B6E725B0}" dt="2024-03-13T15:19:52.179" v="347" actId="1076"/>
        <pc:sldMkLst>
          <pc:docMk/>
          <pc:sldMk cId="2419171663" sldId="268"/>
        </pc:sldMkLst>
        <pc:picChg chg="del">
          <ac:chgData name="Yeachan Kim" userId="1da1a595-11a5-45b7-9696-b9ba26ba830d" providerId="ADAL" clId="{A7EFF4E4-7F8A-48D3-82B1-B086B6E725B0}" dt="2024-03-13T15:19:31.979" v="338" actId="478"/>
          <ac:picMkLst>
            <pc:docMk/>
            <pc:sldMk cId="2419171663" sldId="268"/>
            <ac:picMk id="3" creationId="{AE2FEF2C-CCAF-1CCC-A973-56A3BC15C53A}"/>
          </ac:picMkLst>
        </pc:picChg>
        <pc:picChg chg="add mod">
          <ac:chgData name="Yeachan Kim" userId="1da1a595-11a5-45b7-9696-b9ba26ba830d" providerId="ADAL" clId="{A7EFF4E4-7F8A-48D3-82B1-B086B6E725B0}" dt="2024-03-13T15:19:38.695" v="344" actId="1076"/>
          <ac:picMkLst>
            <pc:docMk/>
            <pc:sldMk cId="2419171663" sldId="268"/>
            <ac:picMk id="4" creationId="{5A2D694F-E17D-DE7C-B5DA-0FDD1C96F55E}"/>
          </ac:picMkLst>
        </pc:picChg>
        <pc:picChg chg="del">
          <ac:chgData name="Yeachan Kim" userId="1da1a595-11a5-45b7-9696-b9ba26ba830d" providerId="ADAL" clId="{A7EFF4E4-7F8A-48D3-82B1-B086B6E725B0}" dt="2024-03-13T15:19:32.457" v="339" actId="478"/>
          <ac:picMkLst>
            <pc:docMk/>
            <pc:sldMk cId="2419171663" sldId="268"/>
            <ac:picMk id="6" creationId="{EDB238ED-E168-EA62-6314-2344968CF41B}"/>
          </ac:picMkLst>
        </pc:picChg>
        <pc:picChg chg="add mod">
          <ac:chgData name="Yeachan Kim" userId="1da1a595-11a5-45b7-9696-b9ba26ba830d" providerId="ADAL" clId="{A7EFF4E4-7F8A-48D3-82B1-B086B6E725B0}" dt="2024-03-13T15:19:52.179" v="347" actId="1076"/>
          <ac:picMkLst>
            <pc:docMk/>
            <pc:sldMk cId="2419171663" sldId="268"/>
            <ac:picMk id="7" creationId="{62368AB7-CBFC-7FC0-2C54-E726EAA7FC2E}"/>
          </ac:picMkLst>
        </pc:picChg>
      </pc:sldChg>
      <pc:sldChg chg="addSp delSp modSp add mod">
        <pc:chgData name="Yeachan Kim" userId="1da1a595-11a5-45b7-9696-b9ba26ba830d" providerId="ADAL" clId="{A7EFF4E4-7F8A-48D3-82B1-B086B6E725B0}" dt="2024-03-13T15:21:15.636" v="366" actId="1076"/>
        <pc:sldMkLst>
          <pc:docMk/>
          <pc:sldMk cId="1036003548" sldId="269"/>
        </pc:sldMkLst>
        <pc:picChg chg="add mod">
          <ac:chgData name="Yeachan Kim" userId="1da1a595-11a5-45b7-9696-b9ba26ba830d" providerId="ADAL" clId="{A7EFF4E4-7F8A-48D3-82B1-B086B6E725B0}" dt="2024-03-13T15:20:25.325" v="356" actId="1076"/>
          <ac:picMkLst>
            <pc:docMk/>
            <pc:sldMk cId="1036003548" sldId="269"/>
            <ac:picMk id="3" creationId="{2E140032-59B8-E1BA-0DB3-3387AFBFF7F5}"/>
          </ac:picMkLst>
        </pc:picChg>
        <pc:picChg chg="del">
          <ac:chgData name="Yeachan Kim" userId="1da1a595-11a5-45b7-9696-b9ba26ba830d" providerId="ADAL" clId="{A7EFF4E4-7F8A-48D3-82B1-B086B6E725B0}" dt="2024-03-13T15:20:14.364" v="349" actId="478"/>
          <ac:picMkLst>
            <pc:docMk/>
            <pc:sldMk cId="1036003548" sldId="269"/>
            <ac:picMk id="4" creationId="{5A2D694F-E17D-DE7C-B5DA-0FDD1C96F55E}"/>
          </ac:picMkLst>
        </pc:picChg>
        <pc:picChg chg="add mod">
          <ac:chgData name="Yeachan Kim" userId="1da1a595-11a5-45b7-9696-b9ba26ba830d" providerId="ADAL" clId="{A7EFF4E4-7F8A-48D3-82B1-B086B6E725B0}" dt="2024-03-13T15:20:41.535" v="359" actId="1076"/>
          <ac:picMkLst>
            <pc:docMk/>
            <pc:sldMk cId="1036003548" sldId="269"/>
            <ac:picMk id="6" creationId="{2757802D-42C8-DA28-CCB9-885832E4E6C8}"/>
          </ac:picMkLst>
        </pc:picChg>
        <pc:picChg chg="del">
          <ac:chgData name="Yeachan Kim" userId="1da1a595-11a5-45b7-9696-b9ba26ba830d" providerId="ADAL" clId="{A7EFF4E4-7F8A-48D3-82B1-B086B6E725B0}" dt="2024-03-13T15:20:14.703" v="350" actId="478"/>
          <ac:picMkLst>
            <pc:docMk/>
            <pc:sldMk cId="1036003548" sldId="269"/>
            <ac:picMk id="7" creationId="{62368AB7-CBFC-7FC0-2C54-E726EAA7FC2E}"/>
          </ac:picMkLst>
        </pc:picChg>
        <pc:picChg chg="add mod">
          <ac:chgData name="Yeachan Kim" userId="1da1a595-11a5-45b7-9696-b9ba26ba830d" providerId="ADAL" clId="{A7EFF4E4-7F8A-48D3-82B1-B086B6E725B0}" dt="2024-03-13T15:21:09.609" v="363" actId="1076"/>
          <ac:picMkLst>
            <pc:docMk/>
            <pc:sldMk cId="1036003548" sldId="269"/>
            <ac:picMk id="9" creationId="{63F85384-53B3-D13A-4DDF-C966083DB9F7}"/>
          </ac:picMkLst>
        </pc:picChg>
        <pc:picChg chg="add mod">
          <ac:chgData name="Yeachan Kim" userId="1da1a595-11a5-45b7-9696-b9ba26ba830d" providerId="ADAL" clId="{A7EFF4E4-7F8A-48D3-82B1-B086B6E725B0}" dt="2024-03-13T15:21:15.636" v="366" actId="1076"/>
          <ac:picMkLst>
            <pc:docMk/>
            <pc:sldMk cId="1036003548" sldId="269"/>
            <ac:picMk id="11" creationId="{BFD23599-D008-0C67-33B5-9699C7C2FB4E}"/>
          </ac:picMkLst>
        </pc:picChg>
      </pc:sldChg>
      <pc:sldChg chg="addSp delSp modSp add mod">
        <pc:chgData name="Yeachan Kim" userId="1da1a595-11a5-45b7-9696-b9ba26ba830d" providerId="ADAL" clId="{A7EFF4E4-7F8A-48D3-82B1-B086B6E725B0}" dt="2024-03-13T15:22:32.719" v="380" actId="1076"/>
        <pc:sldMkLst>
          <pc:docMk/>
          <pc:sldMk cId="1592670481" sldId="270"/>
        </pc:sldMkLst>
        <pc:picChg chg="del">
          <ac:chgData name="Yeachan Kim" userId="1da1a595-11a5-45b7-9696-b9ba26ba830d" providerId="ADAL" clId="{A7EFF4E4-7F8A-48D3-82B1-B086B6E725B0}" dt="2024-03-13T15:21:50.647" v="369" actId="478"/>
          <ac:picMkLst>
            <pc:docMk/>
            <pc:sldMk cId="1592670481" sldId="270"/>
            <ac:picMk id="3" creationId="{2E140032-59B8-E1BA-0DB3-3387AFBFF7F5}"/>
          </ac:picMkLst>
        </pc:picChg>
        <pc:picChg chg="add mod">
          <ac:chgData name="Yeachan Kim" userId="1da1a595-11a5-45b7-9696-b9ba26ba830d" providerId="ADAL" clId="{A7EFF4E4-7F8A-48D3-82B1-B086B6E725B0}" dt="2024-03-13T15:22:32.719" v="380" actId="1076"/>
          <ac:picMkLst>
            <pc:docMk/>
            <pc:sldMk cId="1592670481" sldId="270"/>
            <ac:picMk id="4" creationId="{AA2193CC-7B1E-F2EF-9DE0-9AACC1786FE1}"/>
          </ac:picMkLst>
        </pc:picChg>
        <pc:picChg chg="del">
          <ac:chgData name="Yeachan Kim" userId="1da1a595-11a5-45b7-9696-b9ba26ba830d" providerId="ADAL" clId="{A7EFF4E4-7F8A-48D3-82B1-B086B6E725B0}" dt="2024-03-13T15:21:50.371" v="368" actId="478"/>
          <ac:picMkLst>
            <pc:docMk/>
            <pc:sldMk cId="1592670481" sldId="270"/>
            <ac:picMk id="6" creationId="{2757802D-42C8-DA28-CCB9-885832E4E6C8}"/>
          </ac:picMkLst>
        </pc:picChg>
        <pc:picChg chg="add mod">
          <ac:chgData name="Yeachan Kim" userId="1da1a595-11a5-45b7-9696-b9ba26ba830d" providerId="ADAL" clId="{A7EFF4E4-7F8A-48D3-82B1-B086B6E725B0}" dt="2024-03-13T15:22:31.117" v="379" actId="1076"/>
          <ac:picMkLst>
            <pc:docMk/>
            <pc:sldMk cId="1592670481" sldId="270"/>
            <ac:picMk id="7" creationId="{9EC5DDD5-35CE-19F8-EE19-0A8F357E3560}"/>
          </ac:picMkLst>
        </pc:picChg>
        <pc:picChg chg="del">
          <ac:chgData name="Yeachan Kim" userId="1da1a595-11a5-45b7-9696-b9ba26ba830d" providerId="ADAL" clId="{A7EFF4E4-7F8A-48D3-82B1-B086B6E725B0}" dt="2024-03-13T15:21:51.150" v="370" actId="478"/>
          <ac:picMkLst>
            <pc:docMk/>
            <pc:sldMk cId="1592670481" sldId="270"/>
            <ac:picMk id="9" creationId="{63F85384-53B3-D13A-4DDF-C966083DB9F7}"/>
          </ac:picMkLst>
        </pc:picChg>
        <pc:picChg chg="del">
          <ac:chgData name="Yeachan Kim" userId="1da1a595-11a5-45b7-9696-b9ba26ba830d" providerId="ADAL" clId="{A7EFF4E4-7F8A-48D3-82B1-B086B6E725B0}" dt="2024-03-13T15:21:51.433" v="371" actId="478"/>
          <ac:picMkLst>
            <pc:docMk/>
            <pc:sldMk cId="1592670481" sldId="270"/>
            <ac:picMk id="11" creationId="{BFD23599-D008-0C67-33B5-9699C7C2FB4E}"/>
          </ac:picMkLst>
        </pc:picChg>
      </pc:sldChg>
      <pc:sldChg chg="addSp delSp modSp add mod">
        <pc:chgData name="Yeachan Kim" userId="1da1a595-11a5-45b7-9696-b9ba26ba830d" providerId="ADAL" clId="{A7EFF4E4-7F8A-48D3-82B1-B086B6E725B0}" dt="2024-03-13T15:23:53.661" v="398" actId="1076"/>
        <pc:sldMkLst>
          <pc:docMk/>
          <pc:sldMk cId="843329782" sldId="271"/>
        </pc:sldMkLst>
        <pc:picChg chg="add mod">
          <ac:chgData name="Yeachan Kim" userId="1da1a595-11a5-45b7-9696-b9ba26ba830d" providerId="ADAL" clId="{A7EFF4E4-7F8A-48D3-82B1-B086B6E725B0}" dt="2024-03-13T15:23:52.341" v="397" actId="1076"/>
          <ac:picMkLst>
            <pc:docMk/>
            <pc:sldMk cId="843329782" sldId="271"/>
            <ac:picMk id="3" creationId="{C50464C9-21D1-C5FE-ED67-545FDF8B21B2}"/>
          </ac:picMkLst>
        </pc:picChg>
        <pc:picChg chg="del">
          <ac:chgData name="Yeachan Kim" userId="1da1a595-11a5-45b7-9696-b9ba26ba830d" providerId="ADAL" clId="{A7EFF4E4-7F8A-48D3-82B1-B086B6E725B0}" dt="2024-03-13T15:23:15.210" v="382" actId="478"/>
          <ac:picMkLst>
            <pc:docMk/>
            <pc:sldMk cId="843329782" sldId="271"/>
            <ac:picMk id="4" creationId="{AA2193CC-7B1E-F2EF-9DE0-9AACC1786FE1}"/>
          </ac:picMkLst>
        </pc:picChg>
        <pc:picChg chg="add mod">
          <ac:chgData name="Yeachan Kim" userId="1da1a595-11a5-45b7-9696-b9ba26ba830d" providerId="ADAL" clId="{A7EFF4E4-7F8A-48D3-82B1-B086B6E725B0}" dt="2024-03-13T15:23:53.661" v="398" actId="1076"/>
          <ac:picMkLst>
            <pc:docMk/>
            <pc:sldMk cId="843329782" sldId="271"/>
            <ac:picMk id="6" creationId="{75D6226F-3BA2-430D-86A8-AA4871805098}"/>
          </ac:picMkLst>
        </pc:picChg>
        <pc:picChg chg="del">
          <ac:chgData name="Yeachan Kim" userId="1da1a595-11a5-45b7-9696-b9ba26ba830d" providerId="ADAL" clId="{A7EFF4E4-7F8A-48D3-82B1-B086B6E725B0}" dt="2024-03-13T15:23:15.537" v="383" actId="478"/>
          <ac:picMkLst>
            <pc:docMk/>
            <pc:sldMk cId="843329782" sldId="271"/>
            <ac:picMk id="7" creationId="{9EC5DDD5-35CE-19F8-EE19-0A8F357E3560}"/>
          </ac:picMkLst>
        </pc:picChg>
      </pc:sldChg>
      <pc:sldChg chg="addSp delSp modSp add mod">
        <pc:chgData name="Yeachan Kim" userId="1da1a595-11a5-45b7-9696-b9ba26ba830d" providerId="ADAL" clId="{A7EFF4E4-7F8A-48D3-82B1-B086B6E725B0}" dt="2024-03-13T15:25:51.172" v="538" actId="20577"/>
        <pc:sldMkLst>
          <pc:docMk/>
          <pc:sldMk cId="20064978" sldId="272"/>
        </pc:sldMkLst>
        <pc:spChg chg="add mod">
          <ac:chgData name="Yeachan Kim" userId="1da1a595-11a5-45b7-9696-b9ba26ba830d" providerId="ADAL" clId="{A7EFF4E4-7F8A-48D3-82B1-B086B6E725B0}" dt="2024-03-13T15:25:00.624" v="430" actId="20577"/>
          <ac:spMkLst>
            <pc:docMk/>
            <pc:sldMk cId="20064978" sldId="272"/>
            <ac:spMk id="5" creationId="{FAB0BD5A-10BC-BF52-66D0-3A050685BC9F}"/>
          </ac:spMkLst>
        </pc:spChg>
        <pc:spChg chg="add mod">
          <ac:chgData name="Yeachan Kim" userId="1da1a595-11a5-45b7-9696-b9ba26ba830d" providerId="ADAL" clId="{A7EFF4E4-7F8A-48D3-82B1-B086B6E725B0}" dt="2024-03-13T15:25:51.172" v="538" actId="20577"/>
          <ac:spMkLst>
            <pc:docMk/>
            <pc:sldMk cId="20064978" sldId="272"/>
            <ac:spMk id="7" creationId="{73441672-C87D-2D62-1903-C8C3C1799886}"/>
          </ac:spMkLst>
        </pc:spChg>
        <pc:picChg chg="del">
          <ac:chgData name="Yeachan Kim" userId="1da1a595-11a5-45b7-9696-b9ba26ba830d" providerId="ADAL" clId="{A7EFF4E4-7F8A-48D3-82B1-B086B6E725B0}" dt="2024-03-13T15:24:09.909" v="400" actId="478"/>
          <ac:picMkLst>
            <pc:docMk/>
            <pc:sldMk cId="20064978" sldId="272"/>
            <ac:picMk id="3" creationId="{C50464C9-21D1-C5FE-ED67-545FDF8B21B2}"/>
          </ac:picMkLst>
        </pc:picChg>
        <pc:picChg chg="add del mod">
          <ac:chgData name="Yeachan Kim" userId="1da1a595-11a5-45b7-9696-b9ba26ba830d" providerId="ADAL" clId="{A7EFF4E4-7F8A-48D3-82B1-B086B6E725B0}" dt="2024-03-13T15:24:42.587" v="407" actId="478"/>
          <ac:picMkLst>
            <pc:docMk/>
            <pc:sldMk cId="20064978" sldId="272"/>
            <ac:picMk id="4" creationId="{7249F9B5-520A-9FB4-6EB7-DAB325216828}"/>
          </ac:picMkLst>
        </pc:picChg>
        <pc:picChg chg="del">
          <ac:chgData name="Yeachan Kim" userId="1da1a595-11a5-45b7-9696-b9ba26ba830d" providerId="ADAL" clId="{A7EFF4E4-7F8A-48D3-82B1-B086B6E725B0}" dt="2024-03-13T15:24:10.749" v="401" actId="478"/>
          <ac:picMkLst>
            <pc:docMk/>
            <pc:sldMk cId="20064978" sldId="272"/>
            <ac:picMk id="6" creationId="{75D6226F-3BA2-430D-86A8-AA487180509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4F5CE6-2525-6B14-677B-9E0D3F600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A189C1-6859-CAAE-F336-342BDE753B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2BE9DF-3F69-036D-5705-0B9FD7C7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88A0B-A94C-4B24-9DE0-ECB3FEFE9720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C88B3B-C6FB-EFDE-9533-2AB95473E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6662EA-6C96-F40C-8088-936B22721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2758-F0E6-46B6-B22E-4E46703B4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743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449CF-137E-4555-579E-C50F31B4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1D3A02-5DE7-380D-95BB-F8A5D8478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8FC7A4-D6CD-380D-8714-30E4FF911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88A0B-A94C-4B24-9DE0-ECB3FEFE9720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2F052B-2CF9-23CA-5D50-50A46B6B8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39A488-7227-7E0C-65FF-D3AD857F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2758-F0E6-46B6-B22E-4E46703B4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129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DB0543-C6E6-A33B-B691-187F355401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EC9873-8645-14B9-FCA9-822EFCBFB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1A38E2-D0C4-5961-BD04-F77223E1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88A0B-A94C-4B24-9DE0-ECB3FEFE9720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AF1E92-88E6-942D-F246-B0669E811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30C9E7-24FD-941F-9181-79D69F90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2758-F0E6-46B6-B22E-4E46703B4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64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14713-4480-F8A6-B998-51743D72B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9371FF-7E40-3B5C-FF14-4A51C9274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CE03C0-1E22-6060-79C5-0BD89671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88A0B-A94C-4B24-9DE0-ECB3FEFE9720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DB6735-E18D-0E95-F76E-35D747421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F585AD-E46F-8B77-35DE-4EA6EE812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2758-F0E6-46B6-B22E-4E46703B4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765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99B319-0069-57DB-77EE-5F50AF454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07BA15-78FA-7EAA-180A-57D45FA7A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04646-0584-0D6B-A9B4-C4F87C7BA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88A0B-A94C-4B24-9DE0-ECB3FEFE9720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078F3E-B8B4-3007-03CF-9347995F0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9DD232-ACB6-8147-BA6D-E326928D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2758-F0E6-46B6-B22E-4E46703B4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8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CEDB48-FEDA-D576-C073-77E36AF01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3C7738-6B8D-9DB0-A73E-7E02A0187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5B5C2F-FC4E-AA3A-F1E8-016A31C46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8F857C-2869-36BE-D7E6-95794095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88A0B-A94C-4B24-9DE0-ECB3FEFE9720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C4560A-D84B-06F8-AC36-95297AF61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82FBD7-AE01-94E5-6BB5-117560134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2758-F0E6-46B6-B22E-4E46703B4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01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48FD8-111C-2B80-3B08-D403851E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B417EA-B8B9-049A-E69D-0CB356B90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6859FE-AD31-F0E1-93CF-AA964ED00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A5A86C-AA95-3017-22E3-08351DEC8E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20FFBD-2200-0964-BC83-4E66C3ABA8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5B4D36-96A9-984B-B6B1-07D908801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88A0B-A94C-4B24-9DE0-ECB3FEFE9720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6C90F6-8430-8FB9-6C6F-76C83EBB2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69A120-1583-519D-2B4A-9E451F702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2758-F0E6-46B6-B22E-4E46703B4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731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BE9E0-FDD2-C67D-A0A4-214FF16B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8FE84F-FEA4-1196-6077-B2E2B38B4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88A0B-A94C-4B24-9DE0-ECB3FEFE9720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8EB680-2735-9093-6A6C-CF787AA3A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1BAC69-6515-F374-DCE2-BA39C6E6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2758-F0E6-46B6-B22E-4E46703B4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64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050DE33-5819-1D3C-4DF3-5CF963277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88A0B-A94C-4B24-9DE0-ECB3FEFE9720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75C637-322A-5A7A-F720-A2A08F139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B750AA-ABEB-74C5-2CF4-D53C32CE0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2758-F0E6-46B6-B22E-4E46703B4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603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87944-896C-6BEC-A253-934D9A53D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BE0B3A-DCBE-88C8-5961-394DE6E80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FB045A-F30B-3FDE-F3FE-6631DD403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F682E6-BE66-5372-EED6-CB08BD796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88A0B-A94C-4B24-9DE0-ECB3FEFE9720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7ACA67-A4CC-A9FE-A3B2-8E76443B2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B07485-0AA2-A2A7-61C7-8C753ECC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2758-F0E6-46B6-B22E-4E46703B4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271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0C186-8312-EDC4-C4F0-943180A9D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09F2F3-A3D9-0211-0936-61B3D30066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019A25-FB22-E542-C97B-8ADBBB203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BB96CF-738D-BA54-B618-AA9A25ED7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88A0B-A94C-4B24-9DE0-ECB3FEFE9720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1FBC93-B2C2-FEDA-7177-4C2726BBF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105917-8890-9908-9C71-89DAC39BF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E2758-F0E6-46B6-B22E-4E46703B4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092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20D251-481D-7D00-B0BB-F71EE7238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C5F3E5-C66C-9A05-197F-9315BBBDF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E1AA6-341F-6C06-B9AA-E3B9741464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A88A0B-A94C-4B24-9DE0-ECB3FEFE9720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D43050-967B-5659-9AED-26428740A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6E599-3975-1E8B-324B-31E39EF40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EE2758-F0E6-46B6-B22E-4E46703B4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44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C6F2AD-AA48-59C3-EC78-0BAB90C9C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i="0" dirty="0">
                <a:solidFill>
                  <a:srgbClr val="1F2328"/>
                </a:solidFill>
                <a:effectLst/>
                <a:latin typeface="Tmon몬소리 Black" panose="02000A03000000000000" pitchFamily="2" charset="-127"/>
                <a:ea typeface="Tmon몬소리 Black" panose="02000A03000000000000" pitchFamily="2" charset="-127"/>
              </a:rPr>
              <a:t>MLSA 2024 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상반기</a:t>
            </a:r>
            <a:br>
              <a:rPr lang="en-US" altLang="ko-KR" b="1" i="0" dirty="0">
                <a:solidFill>
                  <a:srgbClr val="1F2328"/>
                </a:solidFill>
                <a:effectLst/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b="1" i="0" dirty="0">
                <a:solidFill>
                  <a:srgbClr val="1F2328"/>
                </a:solidFill>
                <a:effectLst/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FE 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체험부스</a:t>
            </a:r>
            <a:br>
              <a:rPr lang="ko-KR" altLang="en-US" b="1" i="0" dirty="0">
                <a:solidFill>
                  <a:srgbClr val="1F2328"/>
                </a:solidFill>
                <a:effectLst/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3830C7-28A9-52DE-1C66-FAF7C65FB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53479"/>
          </a:xfrm>
        </p:spPr>
        <p:txBody>
          <a:bodyPr>
            <a:normAutofit/>
          </a:bodyPr>
          <a:lstStyle/>
          <a:p>
            <a:r>
              <a:rPr lang="en-US" altLang="ko-KR" b="1" i="0" dirty="0">
                <a:solidFill>
                  <a:srgbClr val="1F232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Microsoft Azure Static </a:t>
            </a:r>
            <a:r>
              <a:rPr lang="en-US" altLang="ko-KR" b="1" i="0" dirty="0" err="1">
                <a:solidFill>
                  <a:srgbClr val="1F232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WebApps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endParaRPr lang="en-US" altLang="ko-KR" b="1" i="0" dirty="0">
              <a:solidFill>
                <a:srgbClr val="1F2328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b="1" i="0" dirty="0">
                <a:solidFill>
                  <a:srgbClr val="1F232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나만의 </a:t>
            </a:r>
            <a:r>
              <a:rPr lang="ko-KR" altLang="en-US" b="1" i="0" dirty="0" err="1">
                <a:solidFill>
                  <a:srgbClr val="1F232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리액트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(React) 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포트폴리오 사이트 만들기</a:t>
            </a:r>
            <a:endParaRPr lang="en-US" altLang="ko-KR" b="1" i="0" dirty="0">
              <a:solidFill>
                <a:srgbClr val="1F2328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b="1" i="0" dirty="0">
              <a:solidFill>
                <a:srgbClr val="1F2328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-MLSA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김예찬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9660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140032-59B8-E1BA-0DB3-3387AFBFF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57982" cy="27316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57802D-42C8-DA28-CCB9-885832E4E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89" y="2731668"/>
            <a:ext cx="6255542" cy="40681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F85384-53B3-D13A-4DDF-C966083DB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865" y="191433"/>
            <a:ext cx="6346135" cy="27361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D23599-D008-0C67-33B5-9699C7C2F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831" y="2834305"/>
            <a:ext cx="5415638" cy="386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03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A2193CC-7B1E-F2EF-9DE0-9AACC1786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72178" cy="3804059"/>
          </a:xfrm>
          <a:prstGeom prst="rect">
            <a:avLst/>
          </a:prstGeom>
        </p:spPr>
      </p:pic>
      <p:pic>
        <p:nvPicPr>
          <p:cNvPr id="7" name="그림 6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9EC5DDD5-35CE-19F8-EE19-0A8F357E3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44" y="2948473"/>
            <a:ext cx="5916242" cy="376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70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0464C9-21D1-C5FE-ED67-545FDF8B2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2" y="0"/>
            <a:ext cx="8201608" cy="51505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D6226F-3BA2-430D-86A8-AA4871805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636" y="5100500"/>
            <a:ext cx="4899911" cy="17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29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AB0BD5A-10BC-BF52-66D0-3A050685BC9F}"/>
              </a:ext>
            </a:extLst>
          </p:cNvPr>
          <p:cNvSpPr txBox="1">
            <a:spLocks/>
          </p:cNvSpPr>
          <p:nvPr/>
        </p:nvSpPr>
        <p:spPr>
          <a:xfrm>
            <a:off x="0" y="1916003"/>
            <a:ext cx="12192000" cy="15129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9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완성</a:t>
            </a:r>
            <a:r>
              <a:rPr lang="en-US" altLang="ko-KR" sz="9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!</a:t>
            </a:r>
            <a:endParaRPr lang="ko-KR" altLang="en-US" sz="9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3441672-C87D-2D62-1903-C8C3C1799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53479"/>
          </a:xfrm>
        </p:spPr>
        <p:txBody>
          <a:bodyPr>
            <a:normAutofit/>
          </a:bodyPr>
          <a:lstStyle/>
          <a:p>
            <a:r>
              <a:rPr lang="ko-KR" altLang="en-US" b="1" i="0" dirty="0">
                <a:solidFill>
                  <a:srgbClr val="1F232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힘든 여정을 따라오느라 고생하셨습니다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b="1" i="0" dirty="0">
                <a:solidFill>
                  <a:srgbClr val="1F232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이제 여러분은 </a:t>
            </a:r>
            <a:r>
              <a:rPr lang="ko-KR" altLang="en-US" b="1" i="0" dirty="0" err="1">
                <a:solidFill>
                  <a:srgbClr val="1F232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여러분만의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홈페이지를 가지게 되셨습니다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r>
              <a:rPr lang="ko-KR" altLang="en-US" b="1" i="0" dirty="0">
                <a:solidFill>
                  <a:srgbClr val="1F232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친구들에게 웹사이트 링크를 보내주며 자랑해보세요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endParaRPr lang="en-US" altLang="ko-KR" b="1" dirty="0">
              <a:solidFill>
                <a:srgbClr val="1F232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b="1" i="0" dirty="0">
                <a:solidFill>
                  <a:srgbClr val="1F232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지금까지 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MLSA </a:t>
            </a:r>
            <a:r>
              <a:rPr lang="ko-KR" altLang="en-US" b="1" i="0" dirty="0" err="1">
                <a:solidFill>
                  <a:srgbClr val="1F232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김예찬이었습니다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감사합니다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b="1" i="0" dirty="0">
              <a:solidFill>
                <a:srgbClr val="1F2328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64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C6F2AD-AA48-59C3-EC78-0BAB90C9C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800" dirty="0" err="1">
                <a:latin typeface="Tmon몬소리 Black" panose="02000A03000000000000" pitchFamily="2" charset="-127"/>
                <a:ea typeface="Tmon몬소리 Black" panose="02000A03000000000000" pitchFamily="2" charset="-127"/>
                <a:cs typeface="ADLaM Display" panose="020F0502020204030204" pitchFamily="2" charset="0"/>
              </a:rPr>
              <a:t>프론트엔드란</a:t>
            </a:r>
            <a:r>
              <a:rPr lang="en-US" altLang="ko-KR" sz="4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?</a:t>
            </a:r>
            <a:endParaRPr lang="ko-KR" altLang="en-US" sz="48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3830C7-28A9-52DE-1C66-FAF7C65FB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프론트엔드는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웹 페이지나 모바일 앱에서</a:t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직접 보고 상호작용하는 부분을 말해요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l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화면에 나타나는 모든 디자인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버튼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사용자가 입력하는 부분들이</a:t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프론트엔드에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해당합니다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그림 4" descr="텍스트, 스크린샷, 디스플레이, 컴퓨터이(가) 표시된 사진&#10;&#10;자동 생성된 설명">
            <a:extLst>
              <a:ext uri="{FF2B5EF4-FFF2-40B4-BE49-F238E27FC236}">
                <a16:creationId xmlns:a16="http://schemas.microsoft.com/office/drawing/2014/main" id="{F7948AED-A814-C422-B2B7-D8B2A5F22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649060"/>
            <a:ext cx="6846363" cy="540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79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C6F2AD-AA48-59C3-EC78-0BAB90C9C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800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리액트</a:t>
            </a:r>
            <a:br>
              <a:rPr lang="en-US" altLang="ko-KR" sz="4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4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(React)</a:t>
            </a:r>
            <a:r>
              <a:rPr lang="ko-KR" altLang="en-US" sz="4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란</a:t>
            </a:r>
            <a:r>
              <a:rPr lang="en-US" altLang="ko-KR" sz="4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?</a:t>
            </a:r>
            <a:endParaRPr lang="ko-KR" altLang="en-US" sz="48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3830C7-28A9-52DE-1C66-FAF7C65FB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React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프론트 엔드에서 사용되는 도구로 마치</a:t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레고 블록을 조립하듯이 웹페이지를 만들기 위해</a:t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사용됩니다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l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블록은 작은 부분들을 나타내고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부분들을 조합해서 웹페이지를 만들 수 있어요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26CAB4-4304-7058-22E2-EB58A1B48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269" y="245388"/>
            <a:ext cx="6367224" cy="636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28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C6F2AD-AA48-59C3-EC78-0BAB90C9C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Azure Static </a:t>
            </a:r>
            <a:r>
              <a:rPr lang="en-US" altLang="ko-KR" sz="4800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WebApps</a:t>
            </a:r>
            <a:r>
              <a:rPr lang="ko-KR" altLang="en-US" sz="4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란</a:t>
            </a:r>
            <a:r>
              <a:rPr lang="en-US" altLang="ko-KR" sz="4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?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3830C7-28A9-52DE-1C66-FAF7C65FB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586601"/>
          </a:xfrm>
        </p:spPr>
        <p:txBody>
          <a:bodyPr>
            <a:normAutofit lnSpcReduction="10000"/>
          </a:bodyPr>
          <a:lstStyle/>
          <a:p>
            <a:pPr algn="l"/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정적 웹 애플리케이션을 쉽게 배포하고 호스팅할 수 있도록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0" i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Microsoft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Azure</a:t>
            </a:r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제공하는 서비스입니다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l"/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정적 웹 애플리케이션은 서버측 로직이나 데이터베이스 없이 주로 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HTML, CSS, JavaScript </a:t>
            </a:r>
            <a:r>
              <a:rPr lang="ko-KR" altLang="en-US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파일로 구성된 웹사이트입니다</a:t>
            </a:r>
            <a:r>
              <a:rPr lang="en-US" altLang="ko-KR" sz="1400" b="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l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특징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서버리스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CI/CD</a:t>
            </a:r>
            <a:endParaRPr lang="en-US" altLang="ko-KR" sz="1400" b="0" i="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/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그림 4" descr="텍스트, 스크린샷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7BB47F46-7956-B2F0-E43E-912A3AF51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13" y="625683"/>
            <a:ext cx="7359667" cy="544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96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8B753A39-B290-7CCC-A0EE-6D5FDCD4771C}"/>
              </a:ext>
            </a:extLst>
          </p:cNvPr>
          <p:cNvSpPr txBox="1">
            <a:spLocks/>
          </p:cNvSpPr>
          <p:nvPr/>
        </p:nvSpPr>
        <p:spPr>
          <a:xfrm>
            <a:off x="0" y="2672501"/>
            <a:ext cx="12192000" cy="15129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9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실습 시간</a:t>
            </a:r>
          </a:p>
        </p:txBody>
      </p:sp>
    </p:spTree>
    <p:extLst>
      <p:ext uri="{BB962C8B-B14F-4D97-AF65-F5344CB8AC3E}">
        <p14:creationId xmlns:p14="http://schemas.microsoft.com/office/powerpoint/2010/main" val="3017264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C38C07-226A-FFCC-47AF-C4F2AF02B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943"/>
            <a:ext cx="7409579" cy="63074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B492FB-458C-38E0-7B2E-BDB611184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521" y="452535"/>
            <a:ext cx="5561012" cy="535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6FE75F3-1619-C0C1-B79D-79EBF7623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526"/>
            <a:ext cx="6497146" cy="58969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746DD1-EE9F-E91F-EFBF-F49062CAC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648" y="1993982"/>
            <a:ext cx="6897376" cy="228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58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2FEF2C-CCAF-1CCC-A973-56A3BC15C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0" y="877077"/>
            <a:ext cx="6025560" cy="43480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B238ED-E168-EA62-6314-2344968CF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936" y="419878"/>
            <a:ext cx="6474064" cy="53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44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2D694F-E17D-DE7C-B5DA-0FDD1C96F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614"/>
            <a:ext cx="6837481" cy="39375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368AB7-CBFC-7FC0-2C54-E726EAA7F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993" y="2537927"/>
            <a:ext cx="6390007" cy="432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71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170</Words>
  <Application>Microsoft Office PowerPoint</Application>
  <PresentationFormat>와이드스크린</PresentationFormat>
  <Paragraphs>22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나눔스퀘어 Bold</vt:lpstr>
      <vt:lpstr>Calibri</vt:lpstr>
      <vt:lpstr>맑은 고딕</vt:lpstr>
      <vt:lpstr>Tmon몬소리 Black</vt:lpstr>
      <vt:lpstr>Arial</vt:lpstr>
      <vt:lpstr>Office 테마</vt:lpstr>
      <vt:lpstr>MLSA 2024 상반기 FE 체험부스 </vt:lpstr>
      <vt:lpstr>프론트엔드란?</vt:lpstr>
      <vt:lpstr>리액트 (React)란?</vt:lpstr>
      <vt:lpstr>Azure Static WebApps란?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MLSA 2024 상반기 FE 체험부스 </dc:title>
  <dc:creator>Yeachan Kim</dc:creator>
  <cp:lastModifiedBy>Yeachan Kim</cp:lastModifiedBy>
  <cp:revision>1</cp:revision>
  <dcterms:created xsi:type="dcterms:W3CDTF">2024-03-11T15:22:04Z</dcterms:created>
  <dcterms:modified xsi:type="dcterms:W3CDTF">2024-03-15T07:36:32Z</dcterms:modified>
</cp:coreProperties>
</file>